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92" r:id="rId3"/>
    <p:sldId id="264" r:id="rId4"/>
    <p:sldId id="304" r:id="rId5"/>
    <p:sldId id="265" r:id="rId6"/>
    <p:sldId id="307" r:id="rId7"/>
    <p:sldId id="266" r:id="rId8"/>
    <p:sldId id="306" r:id="rId9"/>
    <p:sldId id="267" r:id="rId10"/>
    <p:sldId id="313" r:id="rId11"/>
    <p:sldId id="268" r:id="rId12"/>
    <p:sldId id="312" r:id="rId13"/>
    <p:sldId id="277" r:id="rId14"/>
    <p:sldId id="314" r:id="rId15"/>
    <p:sldId id="269" r:id="rId16"/>
    <p:sldId id="308" r:id="rId17"/>
    <p:sldId id="270" r:id="rId18"/>
    <p:sldId id="311" r:id="rId19"/>
    <p:sldId id="279" r:id="rId20"/>
    <p:sldId id="310" r:id="rId21"/>
    <p:sldId id="278" r:id="rId22"/>
    <p:sldId id="309" r:id="rId23"/>
    <p:sldId id="280" r:id="rId24"/>
    <p:sldId id="303" r:id="rId25"/>
    <p:sldId id="271" r:id="rId26"/>
    <p:sldId id="302" r:id="rId27"/>
    <p:sldId id="275" r:id="rId28"/>
    <p:sldId id="301" r:id="rId29"/>
    <p:sldId id="272" r:id="rId30"/>
    <p:sldId id="299" r:id="rId31"/>
    <p:sldId id="281" r:id="rId32"/>
    <p:sldId id="298" r:id="rId33"/>
    <p:sldId id="260" r:id="rId34"/>
    <p:sldId id="305" r:id="rId35"/>
    <p:sldId id="273" r:id="rId36"/>
    <p:sldId id="297" r:id="rId37"/>
    <p:sldId id="282" r:id="rId38"/>
    <p:sldId id="300" r:id="rId39"/>
    <p:sldId id="274" r:id="rId40"/>
    <p:sldId id="318" r:id="rId41"/>
    <p:sldId id="261" r:id="rId42"/>
    <p:sldId id="317" r:id="rId43"/>
    <p:sldId id="262" r:id="rId44"/>
    <p:sldId id="316" r:id="rId45"/>
    <p:sldId id="276" r:id="rId46"/>
    <p:sldId id="321" r:id="rId47"/>
    <p:sldId id="263" r:id="rId48"/>
    <p:sldId id="320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59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0F7E6C5-3941-449E-BB25-111A3310BAE0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E2D9015-3063-4B99-BF68-2D838428F6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4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E6C5-3941-449E-BB25-111A3310BAE0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015-3063-4B99-BF68-2D838428F6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48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E6C5-3941-449E-BB25-111A3310BAE0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015-3063-4B99-BF68-2D838428F6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05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E6C5-3941-449E-BB25-111A3310BAE0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015-3063-4B99-BF68-2D838428F6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80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E6C5-3941-449E-BB25-111A3310BAE0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015-3063-4B99-BF68-2D838428F6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908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E6C5-3941-449E-BB25-111A3310BAE0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015-3063-4B99-BF68-2D838428F6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93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E6C5-3941-449E-BB25-111A3310BAE0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015-3063-4B99-BF68-2D838428F6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35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E6C5-3941-449E-BB25-111A3310BAE0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015-3063-4B99-BF68-2D838428F6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422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E6C5-3941-449E-BB25-111A3310BAE0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015-3063-4B99-BF68-2D838428F6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64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E6C5-3941-449E-BB25-111A3310BAE0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E2D9015-3063-4B99-BF68-2D838428F6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50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0F7E6C5-3941-449E-BB25-111A3310BAE0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E2D9015-3063-4B99-BF68-2D838428F6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59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0F7E6C5-3941-449E-BB25-111A3310BAE0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E2D9015-3063-4B99-BF68-2D838428F6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01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2D4A29-2E06-F80C-26D2-D55B7E670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107576"/>
            <a:ext cx="10782300" cy="387275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b="1" dirty="0"/>
              <a:t>Światowy Dzień Zdrowia Psychicznego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5DC5AA1-750F-B075-ECFF-E59894637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980790"/>
            <a:ext cx="10886201" cy="1290918"/>
          </a:xfrm>
        </p:spPr>
        <p:txBody>
          <a:bodyPr>
            <a:normAutofit/>
          </a:bodyPr>
          <a:lstStyle/>
          <a:p>
            <a:r>
              <a:rPr lang="pl-PL" sz="5000" b="1" dirty="0"/>
              <a:t>   10 października 2024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548F690-03BD-4B7F-222F-99AF04405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979" y="3980329"/>
            <a:ext cx="2926334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1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1FB3CA-F47E-831E-81F1-77C03CCC2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10000" b="1" dirty="0"/>
              <a:t>Rozmawiaj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FC52F12-21BD-C3A1-CE87-E33F4F1B0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41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5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BC30C3-EA4A-8841-3811-3252FD38B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548640"/>
            <a:ext cx="10782300" cy="5464885"/>
          </a:xfrm>
        </p:spPr>
        <p:txBody>
          <a:bodyPr/>
          <a:lstStyle/>
          <a:p>
            <a:pPr algn="ctr"/>
            <a:r>
              <a:rPr lang="pl-PL" sz="10000" b="1" dirty="0"/>
              <a:t>Akceptuj swoje emocje, </a:t>
            </a:r>
            <a:br>
              <a:rPr lang="pl-PL" sz="10000" b="1" dirty="0"/>
            </a:br>
            <a:r>
              <a:rPr lang="pl-PL" sz="10000" b="1" dirty="0"/>
              <a:t>naucz się </a:t>
            </a:r>
            <a:br>
              <a:rPr lang="pl-PL" sz="10000" b="1" dirty="0"/>
            </a:br>
            <a:r>
              <a:rPr lang="pl-PL" sz="10000" b="1" dirty="0"/>
              <a:t>o nich mówić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8CFBDD9-1D30-C59F-A16C-7B193E2B4F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061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7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E38ECE-73CE-7216-BF32-FA2E67C2C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4016686"/>
          </a:xfrm>
        </p:spPr>
        <p:txBody>
          <a:bodyPr/>
          <a:lstStyle/>
          <a:p>
            <a:pPr algn="ctr"/>
            <a:r>
              <a:rPr lang="pl-PL" sz="10000" b="1" dirty="0"/>
              <a:t>Ucz się nowych rzeczy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CBBFB9-E228-339C-FD4F-D58BC15D9B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363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37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96B8E8-8FE7-CCB3-2226-399872179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3995171"/>
          </a:xfrm>
        </p:spPr>
        <p:txBody>
          <a:bodyPr/>
          <a:lstStyle/>
          <a:p>
            <a:pPr algn="ctr"/>
            <a:r>
              <a:rPr lang="pl-PL" sz="10000" b="1" dirty="0"/>
              <a:t>Doskonal swoje umiejętności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EC3A049-838B-2F57-4CE7-A1F8002457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08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32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4C4DDB-6660-19EA-EF59-5504940EC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962898"/>
          </a:xfrm>
        </p:spPr>
        <p:txBody>
          <a:bodyPr/>
          <a:lstStyle/>
          <a:p>
            <a:pPr algn="ctr"/>
            <a:r>
              <a:rPr lang="pl-PL" sz="10000" b="1" dirty="0"/>
              <a:t>Rozwijaj pasje </a:t>
            </a:r>
            <a:br>
              <a:rPr lang="pl-PL" sz="10000" b="1" dirty="0"/>
            </a:br>
            <a:r>
              <a:rPr lang="pl-PL" sz="10000" b="1" dirty="0"/>
              <a:t>i zainteresowania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CF1B144-39AE-2FC6-074E-221E9D3CF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82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8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AD51D4-ACBC-838E-FD51-1BBB82001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4145778"/>
          </a:xfrm>
        </p:spPr>
        <p:txBody>
          <a:bodyPr/>
          <a:lstStyle/>
          <a:p>
            <a:pPr algn="ctr"/>
            <a:r>
              <a:rPr lang="pl-PL" sz="10000" b="1" dirty="0"/>
              <a:t>Nie porównuj się </a:t>
            </a:r>
            <a:br>
              <a:rPr lang="pl-PL" sz="10000" b="1" dirty="0"/>
            </a:br>
            <a:r>
              <a:rPr lang="pl-PL" sz="10000" b="1" dirty="0"/>
              <a:t>z innymi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79FEDF-8037-3129-CAA8-EAB31214D5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317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79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A6604C-6041-6E7C-632D-90EF64818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10000" b="1" dirty="0"/>
              <a:t>Rób to, co lubisz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EE140E1-F638-288B-3436-FD8DE853F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521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56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A75DBB-62BF-A90A-1025-70144256F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3995171"/>
          </a:xfrm>
        </p:spPr>
        <p:txBody>
          <a:bodyPr/>
          <a:lstStyle/>
          <a:p>
            <a:pPr algn="ctr"/>
            <a:r>
              <a:rPr lang="pl-PL" sz="10000" b="1" dirty="0"/>
              <a:t>Wymagaj od siebie trochę wysiłku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533AD76-1FBD-858A-507D-DADAC04A5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819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90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015A7B-B94E-4625-7FAB-66AA010864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10000" b="1" dirty="0"/>
              <a:t>Odpoczywaj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D11B746-E3E8-4390-F3C1-705F7D5C9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5182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2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64ABF-45BA-8CD9-493D-668C4C779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4597600"/>
          </a:xfrm>
        </p:spPr>
        <p:txBody>
          <a:bodyPr/>
          <a:lstStyle/>
          <a:p>
            <a:pPr algn="ctr"/>
            <a:r>
              <a:rPr lang="pl-PL" sz="10000" b="1" dirty="0"/>
              <a:t>Pamiętaj, że </a:t>
            </a:r>
            <a:br>
              <a:rPr lang="pl-PL" sz="10000" b="1" dirty="0"/>
            </a:br>
            <a:r>
              <a:rPr lang="pl-PL" sz="10000" b="1" dirty="0"/>
              <a:t>nie musisz, </a:t>
            </a:r>
            <a:br>
              <a:rPr lang="pl-PL" sz="10000" b="1" dirty="0"/>
            </a:br>
            <a:r>
              <a:rPr lang="pl-PL" sz="10000" b="1" dirty="0"/>
              <a:t>ale możesz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3AA4057-C031-7C20-7739-9CA689DB2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5464884"/>
            <a:ext cx="9228201" cy="387911"/>
          </a:xfrm>
        </p:spPr>
        <p:txBody>
          <a:bodyPr>
            <a:normAutofit fontScale="25000" lnSpcReduction="20000"/>
          </a:bodyPr>
          <a:lstStyle/>
          <a:p>
            <a:endParaRPr lang="pl-PL" sz="10000" dirty="0"/>
          </a:p>
        </p:txBody>
      </p:sp>
    </p:spTree>
    <p:extLst>
      <p:ext uri="{BB962C8B-B14F-4D97-AF65-F5344CB8AC3E}">
        <p14:creationId xmlns:p14="http://schemas.microsoft.com/office/powerpoint/2010/main" val="171257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52A3A9-584F-E5DE-F9B4-35F4B79C3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10000" b="1" dirty="0"/>
              <a:t>Myśl o sobie dobrze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00B155-CB78-480E-5AAA-9B405B1F62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605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90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FE6078-5266-96F3-9BA9-263269A00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952140"/>
          </a:xfrm>
        </p:spPr>
        <p:txBody>
          <a:bodyPr/>
          <a:lstStyle/>
          <a:p>
            <a:pPr algn="ctr"/>
            <a:r>
              <a:rPr lang="pl-PL" sz="10000" b="1" dirty="0"/>
              <a:t>Nagradzaj się </a:t>
            </a:r>
            <a:br>
              <a:rPr lang="pl-PL" sz="10000" b="1" dirty="0"/>
            </a:br>
            <a:r>
              <a:rPr lang="pl-PL" sz="10000" b="1" dirty="0"/>
              <a:t>za każdy sukces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68DC331-F408-EDF4-CA29-02FE42A0F1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414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2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CACE93-5817-8734-D18B-06E12EFE2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941382"/>
          </a:xfrm>
        </p:spPr>
        <p:txBody>
          <a:bodyPr/>
          <a:lstStyle/>
          <a:p>
            <a:pPr algn="ctr"/>
            <a:r>
              <a:rPr lang="pl-PL" sz="10000" b="1" dirty="0"/>
              <a:t>Bądź aktywny, </a:t>
            </a:r>
            <a:br>
              <a:rPr lang="pl-PL" sz="10000" b="1" dirty="0"/>
            </a:br>
            <a:r>
              <a:rPr lang="pl-PL" sz="10000" b="1" dirty="0"/>
              <a:t>ruszaj się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55973B4-EFCF-4738-CBC7-623E2B97E5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270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53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22916-E1B1-4D81-A8B6-AC9BA5997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10000" b="1" dirty="0"/>
              <a:t>Relaksuj się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D7AEDA-57CD-8066-B88C-88A1590D0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810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95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796B06-0077-41FB-62C0-71EA55484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4048959"/>
          </a:xfrm>
        </p:spPr>
        <p:txBody>
          <a:bodyPr/>
          <a:lstStyle/>
          <a:p>
            <a:pPr algn="ctr"/>
            <a:r>
              <a:rPr lang="pl-PL" sz="10000" b="1" dirty="0"/>
              <a:t>Ucz się radzić sobie ze stresem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5E57B9C-1D9C-9577-A824-4226ECCA09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587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21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8B35E-48CA-A5AC-7BBB-B550B02A1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10000" b="1" dirty="0"/>
              <a:t>Doceniaj drobiazgi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1CE1AFE-B6EA-A1D0-A75F-BA14E73F27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pl-PL" sz="10000" b="1" dirty="0"/>
          </a:p>
        </p:txBody>
      </p:sp>
    </p:spTree>
    <p:extLst>
      <p:ext uri="{BB962C8B-B14F-4D97-AF65-F5344CB8AC3E}">
        <p14:creationId xmlns:p14="http://schemas.microsoft.com/office/powerpoint/2010/main" val="254076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69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5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221E05-3BBA-3C71-9A7F-B65D352B61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10000" b="1" dirty="0"/>
              <a:t>Wysypiaj się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AC3A5D-323C-3AA5-AA13-2AC7A5C6A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810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64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85A805-DA38-0F86-3659-B8267D79B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3844565"/>
          </a:xfrm>
        </p:spPr>
        <p:txBody>
          <a:bodyPr/>
          <a:lstStyle/>
          <a:p>
            <a:pPr algn="ctr"/>
            <a:r>
              <a:rPr lang="pl-PL" sz="10000" b="1" dirty="0"/>
              <a:t>Dbaj o dietę, </a:t>
            </a:r>
            <a:br>
              <a:rPr lang="pl-PL" sz="10000" b="1" dirty="0"/>
            </a:br>
            <a:r>
              <a:rPr lang="pl-PL" sz="10000" b="1" dirty="0"/>
              <a:t>zdrowo się odżywiaj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242817F-22E8-14ED-DF4B-4EA7297C85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8918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770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99CF19-948F-0649-1656-CDBDCCCB0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10000" b="1" dirty="0"/>
              <a:t>Unikaj używek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7FD5DDF-E411-BB2A-4E0A-F50768452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366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63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C87A01-A27B-4F3D-1589-1F38DD2E2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4048959"/>
          </a:xfrm>
        </p:spPr>
        <p:txBody>
          <a:bodyPr/>
          <a:lstStyle/>
          <a:p>
            <a:pPr algn="ctr"/>
            <a:r>
              <a:rPr lang="pl-PL" sz="10000" b="1" dirty="0"/>
              <a:t>Jeśli potrzebujesz, skorzystaj ze wsparcia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8B80C3-5022-A240-7BAB-40C9F1AF7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7529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9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52A3A9-584F-E5DE-F9B4-35F4B79C3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4823509"/>
          </a:xfrm>
        </p:spPr>
        <p:txBody>
          <a:bodyPr/>
          <a:lstStyle/>
          <a:p>
            <a:pPr algn="ctr"/>
            <a:r>
              <a:rPr lang="pl-PL" sz="10000" b="1" dirty="0"/>
              <a:t>Oceniaj swoje zachowanie, </a:t>
            </a:r>
            <a:br>
              <a:rPr lang="pl-PL" sz="10000" b="1" dirty="0"/>
            </a:br>
            <a:r>
              <a:rPr lang="pl-PL" sz="10000" b="1" dirty="0"/>
              <a:t>a nie siebie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00B155-CB78-480E-5AAA-9B405B1F62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8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377F1-96FE-30E6-CC09-990A66284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4715933"/>
          </a:xfrm>
        </p:spPr>
        <p:txBody>
          <a:bodyPr/>
          <a:lstStyle/>
          <a:p>
            <a:pPr algn="ctr"/>
            <a:r>
              <a:rPr lang="pl-PL" sz="10000" b="1" dirty="0"/>
              <a:t>Doceniaj siebie, pamiętaj w czym jesteś dobry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E8DD0F-1FAB-852C-AACF-CA2230DCBD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47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729662-0BD5-4FDA-1E38-EF19B230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224" b="31224"/>
          <a:stretch/>
        </p:blipFill>
        <p:spPr>
          <a:xfrm>
            <a:off x="3241638" y="-1386918"/>
            <a:ext cx="5708724" cy="73036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DF70ED-FBC1-91C8-6A6A-5A5C7194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62" y="5826254"/>
            <a:ext cx="1800000" cy="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2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A35D50-DD17-A1BB-912A-BF64BDB6F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4038201"/>
          </a:xfrm>
        </p:spPr>
        <p:txBody>
          <a:bodyPr/>
          <a:lstStyle/>
          <a:p>
            <a:pPr algn="ctr"/>
            <a:r>
              <a:rPr lang="pl-PL" sz="10000" b="1" dirty="0"/>
              <a:t>Dbaj o relacje </a:t>
            </a:r>
            <a:br>
              <a:rPr lang="pl-PL" sz="10000" b="1" dirty="0"/>
            </a:br>
            <a:r>
              <a:rPr lang="pl-PL" sz="10000" b="1" dirty="0"/>
              <a:t>z innymi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47E834F-0C66-23E0-998F-3ABBD9A2EF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901093"/>
      </p:ext>
    </p:extLst>
  </p:cSld>
  <p:clrMapOvr>
    <a:masterClrMapping/>
  </p:clrMapOvr>
</p:sld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Wielkomiej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TM03457491[[fn=Wielkomiejski]]</Template>
  <TotalTime>224</TotalTime>
  <Words>125</Words>
  <Application>Microsoft Office PowerPoint</Application>
  <PresentationFormat>Panoramiczny</PresentationFormat>
  <Paragraphs>25</Paragraphs>
  <Slides>48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1" baseType="lpstr">
      <vt:lpstr>Arial</vt:lpstr>
      <vt:lpstr>Calibri Light</vt:lpstr>
      <vt:lpstr>Wielkomiejski</vt:lpstr>
      <vt:lpstr>Światowy Dzień Zdrowia Psychicznego </vt:lpstr>
      <vt:lpstr>Prezentacja programu PowerPoint</vt:lpstr>
      <vt:lpstr>Myśl o sobie dobrze</vt:lpstr>
      <vt:lpstr>Prezentacja programu PowerPoint</vt:lpstr>
      <vt:lpstr>Oceniaj swoje zachowanie,  a nie siebie </vt:lpstr>
      <vt:lpstr>Prezentacja programu PowerPoint</vt:lpstr>
      <vt:lpstr>Doceniaj siebie, pamiętaj w czym jesteś dobry</vt:lpstr>
      <vt:lpstr>Prezentacja programu PowerPoint</vt:lpstr>
      <vt:lpstr>Dbaj o relacje  z innymi</vt:lpstr>
      <vt:lpstr>Prezentacja programu PowerPoint</vt:lpstr>
      <vt:lpstr>Rozmawiaj </vt:lpstr>
      <vt:lpstr>Prezentacja programu PowerPoint</vt:lpstr>
      <vt:lpstr>Akceptuj swoje emocje,  naucz się  o nich mówić </vt:lpstr>
      <vt:lpstr>Prezentacja programu PowerPoint</vt:lpstr>
      <vt:lpstr>Ucz się nowych rzeczy</vt:lpstr>
      <vt:lpstr>Prezentacja programu PowerPoint</vt:lpstr>
      <vt:lpstr>Doskonal swoje umiejętności</vt:lpstr>
      <vt:lpstr>Prezentacja programu PowerPoint</vt:lpstr>
      <vt:lpstr>Rozwijaj pasje  i zainteresowania </vt:lpstr>
      <vt:lpstr>Prezentacja programu PowerPoint</vt:lpstr>
      <vt:lpstr>Nie porównuj się  z innymi </vt:lpstr>
      <vt:lpstr>Prezentacja programu PowerPoint</vt:lpstr>
      <vt:lpstr>Rób to, co lubisz </vt:lpstr>
      <vt:lpstr>Prezentacja programu PowerPoint</vt:lpstr>
      <vt:lpstr>Wymagaj od siebie trochę wysiłku</vt:lpstr>
      <vt:lpstr>Prezentacja programu PowerPoint</vt:lpstr>
      <vt:lpstr>Odpoczywaj </vt:lpstr>
      <vt:lpstr>Prezentacja programu PowerPoint</vt:lpstr>
      <vt:lpstr>Pamiętaj, że  nie musisz,  ale możesz</vt:lpstr>
      <vt:lpstr>Prezentacja programu PowerPoint</vt:lpstr>
      <vt:lpstr>Nagradzaj się  za każdy sukces</vt:lpstr>
      <vt:lpstr>Prezentacja programu PowerPoint</vt:lpstr>
      <vt:lpstr>Bądź aktywny,  ruszaj się</vt:lpstr>
      <vt:lpstr>Prezentacja programu PowerPoint</vt:lpstr>
      <vt:lpstr>Relaksuj się </vt:lpstr>
      <vt:lpstr>Prezentacja programu PowerPoint</vt:lpstr>
      <vt:lpstr>Ucz się radzić sobie ze stresem </vt:lpstr>
      <vt:lpstr>Prezentacja programu PowerPoint</vt:lpstr>
      <vt:lpstr>Doceniaj drobiazgi </vt:lpstr>
      <vt:lpstr>Prezentacja programu PowerPoint</vt:lpstr>
      <vt:lpstr>Wysypiaj się</vt:lpstr>
      <vt:lpstr>Prezentacja programu PowerPoint</vt:lpstr>
      <vt:lpstr>Dbaj o dietę,  zdrowo się odżywiaj </vt:lpstr>
      <vt:lpstr>Prezentacja programu PowerPoint</vt:lpstr>
      <vt:lpstr>Unikaj używek </vt:lpstr>
      <vt:lpstr>Prezentacja programu PowerPoint</vt:lpstr>
      <vt:lpstr>Jeśli potrzebujesz, skorzystaj ze wsparcia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Światowy Dzień Zdrowia Psychicznego </dc:title>
  <dc:creator>Magdalena Kanecka</dc:creator>
  <cp:lastModifiedBy>Magdalena Kanecka</cp:lastModifiedBy>
  <cp:revision>2</cp:revision>
  <dcterms:created xsi:type="dcterms:W3CDTF">2024-10-08T14:11:04Z</dcterms:created>
  <dcterms:modified xsi:type="dcterms:W3CDTF">2024-10-09T10:28:32Z</dcterms:modified>
</cp:coreProperties>
</file>